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927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66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0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81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3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45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5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0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9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485D-C30D-43DD-86D3-9E25FDE35B1E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1351-5AE7-454C-A3D9-9957ACE54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2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8.</a:t>
            </a:r>
            <a:r>
              <a:rPr lang="kk-KZ" dirty="0"/>
              <a:t>  </a:t>
            </a:r>
            <a:r>
              <a:rPr lang="ru-RU" dirty="0" err="1"/>
              <a:t>Нейронды</a:t>
            </a:r>
            <a:r>
              <a:rPr lang="ru-RU" dirty="0"/>
              <a:t> </a:t>
            </a:r>
            <a:r>
              <a:rPr lang="kk-KZ" dirty="0"/>
              <a:t>желілер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0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2420888"/>
            <a:ext cx="701833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</a:t>
            </a:r>
            <a:r>
              <a:rPr lang="kk-KZ" dirty="0" smtClean="0"/>
              <a:t>ір қатпарлы үш нейронды пераептрон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988840"/>
            <a:ext cx="7037387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0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Екі қатпарлы перцептрон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704975"/>
            <a:ext cx="7446963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25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b3e52af4b3cc632afb7c843d968539e9642a22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Дәріс 8.  Нейронды желілер</vt:lpstr>
      <vt:lpstr>Презентация PowerPoint</vt:lpstr>
      <vt:lpstr>Бір қатпарлы үш нейронды пераептрон</vt:lpstr>
      <vt:lpstr>Екі қатпарлы перцептрон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8.  Нейронды желілер</dc:title>
  <dc:creator>БахНаз</dc:creator>
  <cp:lastModifiedBy>БахНаз</cp:lastModifiedBy>
  <cp:revision>4</cp:revision>
  <dcterms:created xsi:type="dcterms:W3CDTF">2019-01-08T07:39:54Z</dcterms:created>
  <dcterms:modified xsi:type="dcterms:W3CDTF">2019-01-08T07:55:11Z</dcterms:modified>
</cp:coreProperties>
</file>